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-523" y="-101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chemeClr val="accent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Business Intelligence</a:t>
            </a:r>
            <a:endParaRPr lang="en-US" sz="5249" dirty="0">
              <a:solidFill>
                <a:schemeClr val="accent2"/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Business Intelligence (BI) refers to the technology-driven process for analyzing data and presenting actionable information to help executives, managers, and other corporate end users make informed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75592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Future Trends in Business Intelligence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52644" y="2477929"/>
            <a:ext cx="27742" cy="4995624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887563"/>
            <a:ext cx="777597" cy="27742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65152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67336" y="269319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700099"/>
            <a:ext cx="27660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Augmented Analytics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180517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Integration of AI and machine learning for automated insights and decision support.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745295"/>
            <a:ext cx="777597" cy="27742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509254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7336" y="4550926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5578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Embedded BI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503824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Integration of BI capabilities within everyday business applications for seamless access to insights.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6603028"/>
            <a:ext cx="777597" cy="27742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6366986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7336" y="640865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6415564"/>
            <a:ext cx="2583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Real-Time Analytics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895981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Shift towards real-time data processing and analytics for faster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57600" y="3709561"/>
            <a:ext cx="7315200" cy="58509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799"/>
              </a:lnSpc>
            </a:pPr>
            <a:r>
              <a:rPr lang="en-US" sz="6600" b="1" dirty="0" smtClean="0">
                <a:solidFill>
                  <a:srgbClr val="92D050"/>
                </a:solidFill>
              </a:rPr>
              <a:t>        THANK YOU</a:t>
            </a:r>
            <a:endParaRPr lang="en-US" sz="6600" b="1" dirty="0">
              <a:solidFill>
                <a:srgbClr val="92D05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625078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Definition and Importance of Business Intelligence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458164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2D4DF2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30" y="2485906"/>
            <a:ext cx="4744641" cy="291119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7024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Definition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6182916"/>
            <a:ext cx="480012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BI involves the use of software and services to transform data into actionable insights. It provides historical, current, and predictive views of business operations.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81768" y="2458164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015F98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9510" y="2485906"/>
            <a:ext cx="4744641" cy="29111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1768" y="57024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Importance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481768" y="6182916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BI helps organizations identify market trends, discover new business opportunities, optimize operations, and make smarter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823680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Components of Business Intelligence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656767"/>
            <a:ext cx="3163014" cy="2749034"/>
          </a:xfrm>
          <a:prstGeom prst="roundRect">
            <a:avLst>
              <a:gd name="adj" fmla="val 14549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98301" y="3906679"/>
            <a:ext cx="24003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Warehousing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598301" y="4387096"/>
            <a:ext cx="266319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Centralized storage of data from different sources for analysis and reporting.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733574" y="3656767"/>
            <a:ext cx="3163014" cy="2749034"/>
          </a:xfrm>
          <a:prstGeom prst="roundRect">
            <a:avLst>
              <a:gd name="adj" fmla="val 14549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983486" y="390667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Mining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983486" y="4387096"/>
            <a:ext cx="266319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Process of discovering patterns in large datasets to transform data into meaningful information.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118759" y="3656767"/>
            <a:ext cx="3163014" cy="2749034"/>
          </a:xfrm>
          <a:prstGeom prst="roundRect">
            <a:avLst>
              <a:gd name="adj" fmla="val 14549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368671" y="3906679"/>
            <a:ext cx="266319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Online Analytical Processing (OLAP)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368671" y="4734282"/>
            <a:ext cx="266319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Ability to analyze multidimensional data interactively from multiple perspectives.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58516"/>
            <a:ext cx="79248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Collection and Integration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10244" y="2486144"/>
            <a:ext cx="27742" cy="4284821"/>
          </a:xfrm>
          <a:prstGeom prst="rect">
            <a:avLst/>
          </a:prstGeom>
          <a:solidFill>
            <a:srgbClr val="DFDFEB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895779"/>
            <a:ext cx="777597" cy="27742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659737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24936" y="270140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708315"/>
            <a:ext cx="27508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Identify Data Sources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Identify and consolidate data from various internal and external sources.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98109"/>
            <a:ext cx="777597" cy="27742"/>
          </a:xfrm>
          <a:prstGeom prst="rect">
            <a:avLst/>
          </a:prstGeom>
          <a:solidFill>
            <a:srgbClr val="015F98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4936" y="420374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210645"/>
            <a:ext cx="38557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Cleaning and Integration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Cleanse and integrate the data to ensure accuracy and consistency.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5900440"/>
            <a:ext cx="777597" cy="27742"/>
          </a:xfrm>
          <a:prstGeom prst="rect">
            <a:avLst/>
          </a:prstGeom>
          <a:solidFill>
            <a:srgbClr val="AD1F96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664398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4936" y="570607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71297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ETL Process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Extract, transform, and load data into the BI system for analysis and reporting.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469475"/>
            <a:ext cx="72618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Analysis and Reporting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378178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499241" y="382345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070503" y="38581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Exploration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070503" y="4338518"/>
            <a:ext cx="24409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Explore vast amounts of data to discover trends, patterns, and insights.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733574" y="378178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884426" y="382345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455688" y="3858101"/>
            <a:ext cx="24307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Statistical Analysis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455688" y="4338518"/>
            <a:ext cx="24409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statistical methods to interpret data and make informed decisions.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118759" y="3781782"/>
            <a:ext cx="499943" cy="499943"/>
          </a:xfrm>
          <a:prstGeom prst="roundRect">
            <a:avLst>
              <a:gd name="adj" fmla="val 80001"/>
            </a:avLst>
          </a:prstGeom>
          <a:solidFill>
            <a:srgbClr val="F3F3FF"/>
          </a:solidFill>
          <a:ln w="27742">
            <a:solidFill>
              <a:srgbClr val="AD1F9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69611" y="3823454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840873" y="3858101"/>
            <a:ext cx="24409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Dynamic Reporting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840873" y="4685705"/>
            <a:ext cx="244090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Generate interactive and dynamic reports for real-time decision-making.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2749868"/>
            <a:ext cx="8900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Visualization and Dashboards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999667"/>
            <a:ext cx="28422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92D05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Visual Representation</a:t>
            </a:r>
            <a:endParaRPr lang="en-US" sz="2187" dirty="0">
              <a:solidFill>
                <a:srgbClr val="92D050"/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2348389" y="4569023"/>
            <a:ext cx="469570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 data and insights visually through charts, graphs, and infographics.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3687" y="3999667"/>
            <a:ext cx="29641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B0F0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Interactive Dashboards</a:t>
            </a:r>
            <a:endParaRPr lang="en-US" sz="2187" dirty="0">
              <a:solidFill>
                <a:srgbClr val="00B0F0"/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7593687" y="4569023"/>
            <a:ext cx="469570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interactive dashboards for monitoring key performance indicators (KPIs) and metrics.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Business Intelligence Tools and Technologies</a:t>
            </a:r>
            <a:endParaRPr lang="en-US" sz="43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6156" y="2320052"/>
            <a:ext cx="1104781" cy="1767721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22288" y="2540913"/>
            <a:ext cx="2628900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Self-Service BI Tools</a:t>
            </a:r>
            <a:endParaRPr lang="en-US" sz="2175" dirty="0"/>
          </a:p>
        </p:txBody>
      </p:sp>
      <p:sp>
        <p:nvSpPr>
          <p:cNvPr id="8" name="Text 3"/>
          <p:cNvSpPr/>
          <p:nvPr/>
        </p:nvSpPr>
        <p:spPr>
          <a:xfrm>
            <a:off x="5922288" y="3018711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Allow end users to access and analyze data without IT intervention.</a:t>
            </a:r>
            <a:endParaRPr lang="en-US" sz="174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6156" y="4087773"/>
            <a:ext cx="1104781" cy="176772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22288" y="4308634"/>
            <a:ext cx="2499360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Analytics</a:t>
            </a:r>
            <a:endParaRPr lang="en-US" sz="2175" dirty="0"/>
          </a:p>
        </p:txBody>
      </p:sp>
      <p:sp>
        <p:nvSpPr>
          <p:cNvPr id="11" name="Text 5"/>
          <p:cNvSpPr/>
          <p:nvPr/>
        </p:nvSpPr>
        <p:spPr>
          <a:xfrm>
            <a:off x="59222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Utilize predictive and prescriptive analytics for deeper insights and decision support.</a:t>
            </a:r>
            <a:endParaRPr lang="en-US" sz="174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6156" y="5855494"/>
            <a:ext cx="1104781" cy="1767721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22288" y="6076355"/>
            <a:ext cx="3253740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AD1F96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Cloud-Based BI Solutions</a:t>
            </a: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5922288" y="6554153"/>
            <a:ext cx="7879556" cy="353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 scalable and flexible BI solutions through cloud platforms.</a:t>
            </a:r>
            <a:endParaRPr lang="en-US" sz="174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802719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Benefits and Advantages of Business Intelligence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348389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2D4DF2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6130" y="2663547"/>
            <a:ext cx="4744641" cy="291119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348389" y="5880140"/>
            <a:ext cx="27965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Operational Efficiency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348389" y="6360557"/>
            <a:ext cx="480012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Enhance operational efficiency through data-driven decision-making and process optimization.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7481768" y="2635806"/>
            <a:ext cx="4800124" cy="2966680"/>
          </a:xfrm>
          <a:prstGeom prst="roundRect">
            <a:avLst>
              <a:gd name="adj" fmla="val 13482"/>
            </a:avLst>
          </a:prstGeom>
          <a:noFill/>
          <a:ln w="27742">
            <a:solidFill>
              <a:srgbClr val="015F98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9510" y="2663547"/>
            <a:ext cx="4744641" cy="2911197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81768" y="5880140"/>
            <a:ext cx="3017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Competitive Advantage</a:t>
            </a:r>
            <a:endParaRPr lang="en-US" sz="2187" dirty="0"/>
          </a:p>
        </p:txBody>
      </p:sp>
      <p:sp>
        <p:nvSpPr>
          <p:cNvPr id="12" name="Text 7"/>
          <p:cNvSpPr/>
          <p:nvPr/>
        </p:nvSpPr>
        <p:spPr>
          <a:xfrm>
            <a:off x="7481768" y="6360557"/>
            <a:ext cx="480012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Gain a competitive edge by leveraging insights to improve product offerings and customer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348389" y="2230517"/>
            <a:ext cx="9933503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Challenges and Limitations of Business Intelligence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348389" y="3952518"/>
            <a:ext cx="4855726" cy="2046446"/>
          </a:xfrm>
          <a:prstGeom prst="roundRect">
            <a:avLst>
              <a:gd name="adj" fmla="val 19544"/>
            </a:avLst>
          </a:prstGeom>
          <a:solidFill>
            <a:srgbClr val="F3F3FF"/>
          </a:solidFill>
          <a:ln w="27742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598301" y="4202430"/>
            <a:ext cx="24841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D4DF2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Quality Issues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598301" y="4682847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Challenges related to data accuracy, completeness, and consistency can impact BI results.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3952518"/>
            <a:ext cx="4855726" cy="2046446"/>
          </a:xfrm>
          <a:prstGeom prst="roundRect">
            <a:avLst>
              <a:gd name="adj" fmla="val 19544"/>
            </a:avLst>
          </a:prstGeom>
          <a:solidFill>
            <a:srgbClr val="F3F3FF"/>
          </a:solidFill>
          <a:ln w="27742">
            <a:solidFill>
              <a:srgbClr val="015F98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676198" y="4202430"/>
            <a:ext cx="32308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15F98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Complex Implementation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7676198" y="4682847"/>
            <a:ext cx="435590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Implementing BI solutions can be complex and require significant resources and expertise.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466</Words>
  <Application>Microsoft Office PowerPoint</Application>
  <PresentationFormat>Custom</PresentationFormat>
  <Paragraphs>77</Paragraphs>
  <Slides>11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Dell</cp:lastModifiedBy>
  <cp:revision>2</cp:revision>
  <dcterms:created xsi:type="dcterms:W3CDTF">2024-01-04T05:13:41Z</dcterms:created>
  <dcterms:modified xsi:type="dcterms:W3CDTF">2024-01-04T05:19:27Z</dcterms:modified>
</cp:coreProperties>
</file>